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347" r:id="rId3"/>
    <p:sldId id="365" r:id="rId4"/>
    <p:sldId id="333" r:id="rId5"/>
    <p:sldId id="370" r:id="rId6"/>
    <p:sldId id="266" r:id="rId7"/>
    <p:sldId id="371" r:id="rId8"/>
    <p:sldId id="361" r:id="rId9"/>
    <p:sldId id="366" r:id="rId10"/>
    <p:sldId id="367" r:id="rId11"/>
    <p:sldId id="368" r:id="rId12"/>
    <p:sldId id="369" r:id="rId13"/>
    <p:sldId id="350" r:id="rId14"/>
    <p:sldId id="363" r:id="rId15"/>
    <p:sldId id="27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46120F-CE55-4AB6-B785-62C135283B30}">
          <p14:sldIdLst>
            <p14:sldId id="256"/>
            <p14:sldId id="347"/>
            <p14:sldId id="365"/>
            <p14:sldId id="333"/>
            <p14:sldId id="370"/>
            <p14:sldId id="266"/>
            <p14:sldId id="371"/>
            <p14:sldId id="361"/>
            <p14:sldId id="366"/>
            <p14:sldId id="367"/>
            <p14:sldId id="368"/>
            <p14:sldId id="369"/>
            <p14:sldId id="350"/>
            <p14:sldId id="36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78343" autoAdjust="0"/>
  </p:normalViewPr>
  <p:slideViewPr>
    <p:cSldViewPr>
      <p:cViewPr varScale="1">
        <p:scale>
          <a:sx n="65" d="100"/>
          <a:sy n="65" d="100"/>
        </p:scale>
        <p:origin x="19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47D4AF-E6AC-4831-87B4-46F5BC0D8DA7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87ACE1-DEC1-40DD-A3DD-2E0E14E59D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1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163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7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78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23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3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23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4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0CFAFB-05E3-4D18-846D-1DC472FDF216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jas logo and name N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2438400"/>
            <a:ext cx="5943600" cy="29718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200" y="762000"/>
            <a:ext cx="8991600" cy="1371600"/>
          </a:xfr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Report to ASAC Board</a:t>
            </a:r>
            <a:b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en-CA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89547" y="2442411"/>
            <a:ext cx="8229600" cy="2590800"/>
          </a:xfrm>
          <a:prstGeom prst="rect">
            <a:avLst/>
          </a:prstGeom>
          <a:noFill/>
          <a:ln cmpd="sng">
            <a:noFill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60500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Best Paper Awards for 2019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Bui K. Petersen (Memorial University of Newfoundland), &amp; Dianne P. Ford (Memorial University of Newfoundland)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Are business students prepared for the world of business? Self-interest, conformity and conflict styles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CA" sz="2800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Sciences, 36(4), 498–513</a:t>
            </a:r>
            <a:r>
              <a:rPr lang="fr-C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224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Best Paper Awards for </a:t>
            </a:r>
            <a:r>
              <a:rPr lang="en-CA" dirty="0" smtClean="0">
                <a:solidFill>
                  <a:schemeClr val="tx1"/>
                </a:solidFill>
              </a:rPr>
              <a:t>2019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Christopher </a:t>
            </a:r>
            <a:r>
              <a:rPr lang="en-CA" sz="2400" dirty="0" err="1">
                <a:latin typeface="Arial" panose="020B0604020202020204" pitchFamily="34" charset="0"/>
                <a:cs typeface="Arial" panose="020B0604020202020204" pitchFamily="34" charset="0"/>
              </a:rPr>
              <a:t>Poile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(University of Saskatchewan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When power hurts: Task-dependent resource control creates temporary discomfort that motivates helping behaviour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Sciences, 36(3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350–362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Honorable Mention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2400" dirty="0" err="1">
                <a:latin typeface="Arial" panose="020B0604020202020204" pitchFamily="34" charset="0"/>
                <a:cs typeface="Arial" panose="020B0604020202020204" pitchFamily="34" charset="0"/>
              </a:rPr>
              <a:t>Hae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Arial" panose="020B0604020202020204" pitchFamily="34" charset="0"/>
                <a:cs typeface="Arial" panose="020B0604020202020204" pitchFamily="34" charset="0"/>
              </a:rPr>
              <a:t>Joo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Kim (Wilfrid Laurier University), Melanie A. Dempsey (Ryerson University)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Processing difficulty increases perceived competence of brand acronyms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Sciences, 36(1), </a:t>
            </a: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47–56.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71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89547" y="2442411"/>
            <a:ext cx="8229600" cy="2590800"/>
          </a:xfrm>
          <a:prstGeom prst="rect">
            <a:avLst/>
          </a:prstGeom>
          <a:noFill/>
          <a:ln cmpd="sng">
            <a:noFill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Financials</a:t>
            </a:r>
          </a:p>
        </p:txBody>
      </p:sp>
    </p:spTree>
    <p:extLst>
      <p:ext uri="{BB962C8B-B14F-4D97-AF65-F5344CB8AC3E}">
        <p14:creationId xmlns:p14="http://schemas.microsoft.com/office/powerpoint/2010/main" val="378551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Discussion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See the attached financial statement for details.</a:t>
            </a:r>
          </a:p>
          <a:p>
            <a:pPr marL="0" indent="0">
              <a:buNone/>
            </a:pPr>
            <a:r>
              <a:rPr lang="en-C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WILEY funding</a:t>
            </a:r>
          </a:p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year 2019 generated another surplus, half of which reverted to ASAC.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15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C00000"/>
          </a:solidFill>
          <a:ln cmpd="sng">
            <a:solidFill>
              <a:srgbClr val="C00000"/>
            </a:solidFill>
          </a:ln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590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Please contact me at: michel.laroche@concordia.ca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Editorial 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oard updates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057400"/>
            <a:ext cx="8229600" cy="3886200"/>
          </a:xfrm>
        </p:spPr>
        <p:txBody>
          <a:bodyPr>
            <a:normAutofit/>
          </a:bodyPr>
          <a:lstStyle/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current full editorial board is functioning well and all Associate Editors are doing a great job.</a:t>
            </a:r>
          </a:p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CA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Chankon</a:t>
            </a:r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Kim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(MA) is serving as of June 15, 2020 replacing Kelley Main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Glenn Rowe (SM) will be replaced by Y.K. Tang on January 1, 2021.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24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43000"/>
          </a:xfrm>
          <a:solidFill>
            <a:srgbClr val="C00000"/>
          </a:solidFill>
          <a:ln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Special issues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pPr lvl="1"/>
            <a:r>
              <a:rPr lang="en-CA" sz="3500" i="1" dirty="0">
                <a:latin typeface="Arial" panose="020B0604020202020204" pitchFamily="34" charset="0"/>
                <a:cs typeface="Arial" panose="020B0604020202020204" pitchFamily="34" charset="0"/>
              </a:rPr>
              <a:t>The brave new world: How shopping and consumption is evolving with technology </a:t>
            </a:r>
            <a:r>
              <a:rPr lang="en-CA" sz="3500" dirty="0">
                <a:latin typeface="Arial" panose="020B0604020202020204" pitchFamily="34" charset="0"/>
                <a:cs typeface="Arial" panose="020B0604020202020204" pitchFamily="34" charset="0"/>
              </a:rPr>
              <a:t>with guest editors Miranda Goode </a:t>
            </a:r>
            <a:r>
              <a:rPr lang="en-CA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CA" sz="3500" dirty="0">
                <a:latin typeface="Arial" panose="020B0604020202020204" pitchFamily="34" charset="0"/>
                <a:cs typeface="Arial" panose="020B0604020202020204" pitchFamily="34" charset="0"/>
              </a:rPr>
              <a:t>Kelley </a:t>
            </a:r>
            <a:r>
              <a:rPr lang="en-CA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Main was published in March 2020.</a:t>
            </a:r>
          </a:p>
          <a:p>
            <a:pPr lvl="1"/>
            <a:r>
              <a:rPr lang="en-CA" sz="3500" i="1" dirty="0">
                <a:latin typeface="Arial" panose="020B0604020202020204" pitchFamily="34" charset="0"/>
                <a:cs typeface="Arial" panose="020B0604020202020204" pitchFamily="34" charset="0"/>
              </a:rPr>
              <a:t>Digital innovations: Impacts on marketing, value chain and business mode</a:t>
            </a:r>
            <a:r>
              <a:rPr lang="en-CA" sz="3500" dirty="0">
                <a:latin typeface="Arial" panose="020B0604020202020204" pitchFamily="34" charset="0"/>
                <a:cs typeface="Arial" panose="020B0604020202020204" pitchFamily="34" charset="0"/>
              </a:rPr>
              <a:t>ls with guest editors Jean-Michel </a:t>
            </a:r>
            <a:r>
              <a:rPr lang="en-CA" sz="3500" dirty="0" err="1">
                <a:latin typeface="Arial" panose="020B0604020202020204" pitchFamily="34" charset="0"/>
                <a:cs typeface="Arial" panose="020B0604020202020204" pitchFamily="34" charset="0"/>
              </a:rPr>
              <a:t>Sahut</a:t>
            </a:r>
            <a:r>
              <a:rPr lang="en-CA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3500" dirty="0" err="1">
                <a:latin typeface="Arial" panose="020B0604020202020204" pitchFamily="34" charset="0"/>
                <a:cs typeface="Arial" panose="020B0604020202020204" pitchFamily="34" charset="0"/>
              </a:rPr>
              <a:t>Léo</a:t>
            </a:r>
            <a:r>
              <a:rPr lang="en-CA" sz="3500" dirty="0">
                <a:latin typeface="Arial" panose="020B0604020202020204" pitchFamily="34" charset="0"/>
                <a:cs typeface="Arial" panose="020B0604020202020204" pitchFamily="34" charset="0"/>
              </a:rPr>
              <a:t>-Paul </a:t>
            </a:r>
            <a:r>
              <a:rPr lang="en-CA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Dana, &amp; Michel Laroche was published </a:t>
            </a:r>
            <a:r>
              <a:rPr lang="en-CA" sz="35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CA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March 2020.</a:t>
            </a:r>
            <a:endParaRPr lang="en-CA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4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43000"/>
          </a:xfrm>
          <a:solidFill>
            <a:srgbClr val="C00000"/>
          </a:solidFill>
          <a:ln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Special issues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 special issue on </a:t>
            </a:r>
            <a:r>
              <a:rPr lang="en-CA" sz="2700" i="1" dirty="0">
                <a:latin typeface="Arial" panose="020B0604020202020204" pitchFamily="34" charset="0"/>
                <a:cs typeface="Arial" panose="020B0604020202020204" pitchFamily="34" charset="0"/>
              </a:rPr>
              <a:t>Government </a:t>
            </a: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Accounting, Auditing and Accountability:</a:t>
            </a:r>
            <a:r>
              <a:rPr lang="en-CA" sz="2700" i="1" dirty="0">
                <a:latin typeface="Arial" panose="020B0604020202020204" pitchFamily="34" charset="0"/>
                <a:cs typeface="Arial" panose="020B0604020202020204" pitchFamily="34" charset="0"/>
              </a:rPr>
              <a:t> a Canadian </a:t>
            </a:r>
            <a:r>
              <a:rPr lang="en-CA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Perspective, 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with guest editor Ron Baker is posted</a:t>
            </a:r>
            <a:r>
              <a:rPr lang="en-CA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 special issue on </a:t>
            </a:r>
            <a:r>
              <a:rPr lang="en-US" sz="2700" i="1" dirty="0">
                <a:latin typeface="Arial" panose="020B0604020202020204" pitchFamily="34" charset="0"/>
                <a:cs typeface="Arial" panose="020B0604020202020204" pitchFamily="34" charset="0"/>
              </a:rPr>
              <a:t>The Impact of Big Data on Decision‐Making, </a:t>
            </a:r>
            <a:r>
              <a:rPr lang="en-US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 </a:t>
            </a:r>
            <a:r>
              <a:rPr lang="en-CA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CA" sz="2700" i="1" dirty="0">
                <a:latin typeface="Arial" panose="020B0604020202020204" pitchFamily="34" charset="0"/>
                <a:cs typeface="Arial" panose="020B0604020202020204" pitchFamily="34" charset="0"/>
              </a:rPr>
              <a:t>Organizational </a:t>
            </a:r>
            <a:r>
              <a:rPr lang="en-CA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Change, </a:t>
            </a: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with guest 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editors Jean-Michel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Sahut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and Emmanuel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Fragni</a:t>
            </a:r>
            <a:r>
              <a:rPr lang="fr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is posted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A special issue on </a:t>
            </a:r>
            <a:r>
              <a:rPr lang="fr-FR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fr-FR" sz="27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Entrepreneurship</a:t>
            </a:r>
            <a:r>
              <a:rPr lang="fr-FR" sz="27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700" i="1" dirty="0">
                <a:latin typeface="Arial" panose="020B0604020202020204" pitchFamily="34" charset="0"/>
                <a:cs typeface="Arial" panose="020B0604020202020204" pitchFamily="34" charset="0"/>
              </a:rPr>
              <a:t>A Social Interaction Perspective</a:t>
            </a:r>
            <a:r>
              <a:rPr lang="en-CA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with guest 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editors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Éric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Braune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Léo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-Paul Dana, &amp;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Frédéric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Teulon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CA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posted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Wiley Marketing Plan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8800"/>
            <a:ext cx="7848600" cy="4648200"/>
          </a:xfrm>
        </p:spPr>
        <p:txBody>
          <a:bodyPr>
            <a:normAutofit fontScale="92500" lnSpcReduction="10000"/>
          </a:bodyPr>
          <a:lstStyle/>
          <a:p>
            <a:pPr marL="636588" lvl="2" indent="-457200">
              <a:buFont typeface="Wingdings" panose="05000000000000000000" pitchFamily="2" charset="2"/>
              <a:buChar char="Ø"/>
            </a:pP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CJAS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 been selected by Wiley for a major campaign to increase our impact factor and usability.</a:t>
            </a:r>
          </a:p>
          <a:p>
            <a:pPr marL="636588" lvl="2" indent="-45720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Wiley has developed an ambitious plan to increase the visibility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awareness, readership and usage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(see attached Marketing Plan)</a:t>
            </a:r>
          </a:p>
          <a:p>
            <a:pPr marL="636588" lvl="2" indent="-45720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 in June 2020, the CJAS will have a new contemporary design, to be reflected in the September 2020 issue.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31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89547" y="2442411"/>
            <a:ext cx="8229600" cy="2590800"/>
          </a:xfrm>
          <a:prstGeom prst="rect">
            <a:avLst/>
          </a:prstGeom>
          <a:noFill/>
          <a:ln cmpd="sng">
            <a:noFill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CJAS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by the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Impact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8001000" cy="4572000"/>
          </a:xfrm>
        </p:spPr>
        <p:txBody>
          <a:bodyPr>
            <a:normAutofit fontScale="92500"/>
          </a:bodyPr>
          <a:lstStyle/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factor is now 0.756 (down from 0.849), and the 5 year one is 1.076 (up from 1.017).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Downloads in 2019 increased 21.8% via Wiley Online Library.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number of institutions is now 6602 (up from 5507 in 2019 and 4916 in 2018).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number of submissions is up (33% for French, and 26% for English, 27% overall).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8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Inventory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Currently, there are approximately 35 articles published in the Wiley online library.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Of these 5 are French articles to be published online only.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about 12 manuscripts at the copy editing stage.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 we have a healthy inventory.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00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8941"/>
            <a:ext cx="7772400" cy="1143000"/>
          </a:xfrm>
        </p:spPr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Inventory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76800"/>
          </a:xfrm>
        </p:spPr>
        <p:txBody>
          <a:bodyPr>
            <a:no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March 2020 issue had two 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issues on: </a:t>
            </a: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The brave new world: How shopping and consumption is evolving with 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technology,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Digital innovations: Impacts on marketing, value chain and business mode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June 2020 issue used 8 regular articles.</a:t>
            </a:r>
          </a:p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September 2020 issue will use 12 regular articles.</a:t>
            </a:r>
          </a:p>
          <a:p>
            <a:pPr marL="280988" indent="-280988"/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December issue  will use 12 regular articles.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24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12140</TotalTime>
  <Words>625</Words>
  <Application>Microsoft Office PowerPoint</Application>
  <PresentationFormat>On-screen Show (4:3)</PresentationFormat>
  <Paragraphs>60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Book</vt:lpstr>
      <vt:lpstr>Perpetua</vt:lpstr>
      <vt:lpstr>Wingdings</vt:lpstr>
      <vt:lpstr>Wingdings 2</vt:lpstr>
      <vt:lpstr>Equity</vt:lpstr>
      <vt:lpstr>Report to ASAC Board </vt:lpstr>
      <vt:lpstr>Editorial board updates</vt:lpstr>
      <vt:lpstr>Special issues</vt:lpstr>
      <vt:lpstr>Special issues</vt:lpstr>
      <vt:lpstr>Wiley Marketing Plan</vt:lpstr>
      <vt:lpstr>PowerPoint Presentation</vt:lpstr>
      <vt:lpstr>Impact</vt:lpstr>
      <vt:lpstr>Inventory</vt:lpstr>
      <vt:lpstr>Inventory</vt:lpstr>
      <vt:lpstr>PowerPoint Presentation</vt:lpstr>
      <vt:lpstr>Best Paper Awards for 2019</vt:lpstr>
      <vt:lpstr>Best Paper Awards for 2019</vt:lpstr>
      <vt:lpstr>PowerPoint Presentation</vt:lpstr>
      <vt:lpstr>Discussion</vt:lpstr>
      <vt:lpstr>PowerPoint Presentation</vt:lpstr>
    </vt:vector>
  </TitlesOfParts>
  <Company>Degroote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mieczni</dc:creator>
  <cp:lastModifiedBy>Marie-Odile Richard</cp:lastModifiedBy>
  <cp:revision>231</cp:revision>
  <cp:lastPrinted>2013-11-14T16:05:24Z</cp:lastPrinted>
  <dcterms:created xsi:type="dcterms:W3CDTF">2012-05-24T16:59:35Z</dcterms:created>
  <dcterms:modified xsi:type="dcterms:W3CDTF">2020-08-09T15:25:14Z</dcterms:modified>
</cp:coreProperties>
</file>