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de2d293eff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de2d293eff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9" name="Google Shape;39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0" name="Google Shape;40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9" name="Google Shape;9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3"/>
          <p:cNvSpPr txBox="1"/>
          <p:nvPr/>
        </p:nvSpPr>
        <p:spPr>
          <a:xfrm>
            <a:off x="1246350" y="2648000"/>
            <a:ext cx="6651300" cy="229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595959"/>
                </a:solidFill>
                <a:latin typeface="Avenir"/>
                <a:ea typeface="Avenir"/>
                <a:cs typeface="Avenir"/>
                <a:sym typeface="Avenir"/>
              </a:rPr>
              <a:t>Title</a:t>
            </a:r>
            <a:endParaRPr b="1" sz="2800">
              <a:solidFill>
                <a:srgbClr val="595959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rgbClr val="595959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>
                <a:solidFill>
                  <a:srgbClr val="595959"/>
                </a:solidFill>
                <a:latin typeface="Avenir"/>
                <a:ea typeface="Avenir"/>
                <a:cs typeface="Avenir"/>
                <a:sym typeface="Avenir"/>
              </a:rPr>
              <a:t>Subtitle</a:t>
            </a:r>
            <a:endParaRPr b="1" sz="1900">
              <a:solidFill>
                <a:srgbClr val="595959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solidFill>
                <a:srgbClr val="595959"/>
              </a:solidFill>
              <a:latin typeface="Avenir"/>
              <a:ea typeface="Avenir"/>
              <a:cs typeface="Avenir"/>
              <a:sym typeface="Aveni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595959"/>
                </a:solidFill>
                <a:latin typeface="Avenir"/>
                <a:ea typeface="Avenir"/>
                <a:cs typeface="Avenir"/>
                <a:sym typeface="Avenir"/>
              </a:rPr>
              <a:t>Additional information</a:t>
            </a:r>
            <a:endParaRPr b="1" sz="1600">
              <a:solidFill>
                <a:srgbClr val="59595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