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" name="Google Shape;53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de2d62f8b7_0_2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de2d62f8b7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/>
          <p:nvPr>
            <p:ph hasCustomPrompt="1"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7" name="Google Shape;47;p11"/>
          <p:cNvSpPr txBox="1"/>
          <p:nvPr>
            <p:ph idx="1" type="body"/>
          </p:nvPr>
        </p:nvSpPr>
        <p:spPr>
          <a:xfrm>
            <a:off x="311700" y="4202967"/>
            <a:ext cx="8520600" cy="173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1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2" type="body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167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9"/>
          <p:cNvSpPr txBox="1"/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9" name="Google Shape;39;p9"/>
          <p:cNvSpPr txBox="1"/>
          <p:nvPr>
            <p:ph idx="1" type="subTitle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0" name="Google Shape;40;p9"/>
          <p:cNvSpPr txBox="1"/>
          <p:nvPr>
            <p:ph idx="2" type="body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/>
          <p:nvPr>
            <p:ph idx="1" type="body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4" name="Google Shape;44;p1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9" name="Google Shape;9;p1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1303375" y="3639525"/>
            <a:ext cx="6651300" cy="229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chemeClr val="dk2"/>
                </a:solidFill>
                <a:latin typeface="Avenir"/>
                <a:ea typeface="Avenir"/>
                <a:cs typeface="Avenir"/>
                <a:sym typeface="Avenir"/>
              </a:rPr>
              <a:t>Title</a:t>
            </a:r>
            <a:endParaRPr b="1" sz="2800">
              <a:solidFill>
                <a:schemeClr val="dk2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900">
              <a:solidFill>
                <a:schemeClr val="dk2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chemeClr val="dk2"/>
                </a:solidFill>
                <a:latin typeface="Avenir"/>
                <a:ea typeface="Avenir"/>
                <a:cs typeface="Avenir"/>
                <a:sym typeface="Avenir"/>
              </a:rPr>
              <a:t>Subtitle</a:t>
            </a:r>
            <a:endParaRPr b="1" sz="1900">
              <a:solidFill>
                <a:schemeClr val="dk2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900">
              <a:solidFill>
                <a:schemeClr val="dk2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2"/>
                </a:solidFill>
                <a:latin typeface="Avenir"/>
                <a:ea typeface="Avenir"/>
                <a:cs typeface="Avenir"/>
                <a:sym typeface="Avenir"/>
              </a:rPr>
              <a:t>Additional information</a:t>
            </a:r>
            <a:endParaRPr b="1" sz="1600">
              <a:solidFill>
                <a:schemeClr val="dk2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